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380" r:id="rId5"/>
    <p:sldId id="473" r:id="rId6"/>
    <p:sldId id="482" r:id="rId7"/>
    <p:sldId id="410" r:id="rId8"/>
    <p:sldId id="483" r:id="rId9"/>
    <p:sldId id="484" r:id="rId10"/>
    <p:sldId id="394" r:id="rId11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011"/>
    <a:srgbClr val="B3000E"/>
    <a:srgbClr val="EF9421"/>
    <a:srgbClr val="BFBFBF"/>
    <a:srgbClr val="7A7A7A"/>
    <a:srgbClr val="F0F0F0"/>
    <a:srgbClr val="B89101"/>
    <a:srgbClr val="526DB0"/>
    <a:srgbClr val="000000"/>
    <a:srgbClr val="D12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9" autoAdjust="0"/>
    <p:restoredTop sz="92978" autoAdjust="0"/>
  </p:normalViewPr>
  <p:slideViewPr>
    <p:cSldViewPr snapToGrid="0">
      <p:cViewPr varScale="1">
        <p:scale>
          <a:sx n="103" d="100"/>
          <a:sy n="103" d="100"/>
        </p:scale>
        <p:origin x="1068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804" y="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508DFA70-C45A-4A6D-BBE1-A9ED5C09020F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F522C0B-68C1-4400-9844-4531AC4956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669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4BBDF33-0FA5-4B66-A422-EC8D1376218D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1199CA93-5BF8-4ACD-88CF-71383358B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679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9CA93-5BF8-4ACD-88CF-71383358B82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563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7153F-F6F5-4A96-8858-5B169BBD4AE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999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5A530A0-9ECE-79B2-6CFC-5E99B91D8E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74349" y="1544128"/>
            <a:ext cx="5549900" cy="3769743"/>
          </a:xfrm>
        </p:spPr>
        <p:txBody>
          <a:bodyPr/>
          <a:lstStyle/>
          <a:p>
            <a:endParaRPr lang="en-US"/>
          </a:p>
        </p:txBody>
      </p:sp>
      <p:pic>
        <p:nvPicPr>
          <p:cNvPr id="2" name="Picture 1" descr="A logo with a yellow and black shield with white text&#10;&#10;AI-generated content may be incorrect.">
            <a:extLst>
              <a:ext uri="{FF2B5EF4-FFF2-40B4-BE49-F238E27FC236}">
                <a16:creationId xmlns:a16="http://schemas.microsoft.com/office/drawing/2014/main" id="{608091C5-5785-5AC4-4F9E-08A94BAF80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46" y="81891"/>
            <a:ext cx="1639881" cy="1299889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22BEE8E0-3369-0E9F-3C33-B160351AF645}"/>
              </a:ext>
            </a:extLst>
          </p:cNvPr>
          <p:cNvGrpSpPr/>
          <p:nvPr userDrawn="1"/>
        </p:nvGrpSpPr>
        <p:grpSpPr>
          <a:xfrm>
            <a:off x="0" y="6478438"/>
            <a:ext cx="12192001" cy="379562"/>
            <a:chOff x="-23815" y="6500662"/>
            <a:chExt cx="12249153" cy="3795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36D58DE-B99A-3DC4-06D6-CBF6D36CB2BB}"/>
                </a:ext>
              </a:extLst>
            </p:cNvPr>
            <p:cNvSpPr/>
            <p:nvPr/>
          </p:nvSpPr>
          <p:spPr>
            <a:xfrm>
              <a:off x="-23815" y="6620252"/>
              <a:ext cx="12249152" cy="25997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BAB969B-1CF7-F98D-786E-7B6302B6C2E7}"/>
                </a:ext>
              </a:extLst>
            </p:cNvPr>
            <p:cNvSpPr/>
            <p:nvPr/>
          </p:nvSpPr>
          <p:spPr>
            <a:xfrm>
              <a:off x="-23814" y="6500662"/>
              <a:ext cx="12249152" cy="1254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6637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FA247-42D0-F9DA-6740-03074CD71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420B9C-2BA0-3993-4294-D91A45FB60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1690688"/>
            <a:ext cx="10983913" cy="396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" name="Picture 2" descr="A logo with a yellow and black shield with white text&#10;&#10;AI-generated content may be incorrect.">
            <a:extLst>
              <a:ext uri="{FF2B5EF4-FFF2-40B4-BE49-F238E27FC236}">
                <a16:creationId xmlns:a16="http://schemas.microsoft.com/office/drawing/2014/main" id="{162F9F9A-2067-85F1-1047-3E11B98F0E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46" y="81891"/>
            <a:ext cx="1639881" cy="1299889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BB95FA25-E1B7-7947-8865-199126BD4330}"/>
              </a:ext>
            </a:extLst>
          </p:cNvPr>
          <p:cNvGrpSpPr/>
          <p:nvPr userDrawn="1"/>
        </p:nvGrpSpPr>
        <p:grpSpPr>
          <a:xfrm>
            <a:off x="0" y="6478438"/>
            <a:ext cx="12192001" cy="379562"/>
            <a:chOff x="-23815" y="6500662"/>
            <a:chExt cx="12249153" cy="37956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1617B95-3698-5801-C9C3-B48CC35B2BE2}"/>
                </a:ext>
              </a:extLst>
            </p:cNvPr>
            <p:cNvSpPr/>
            <p:nvPr/>
          </p:nvSpPr>
          <p:spPr>
            <a:xfrm>
              <a:off x="-23815" y="6620252"/>
              <a:ext cx="12249152" cy="25997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15340DC-4C0A-382A-CAB4-B7521CBBCD0E}"/>
                </a:ext>
              </a:extLst>
            </p:cNvPr>
            <p:cNvSpPr/>
            <p:nvPr/>
          </p:nvSpPr>
          <p:spPr>
            <a:xfrm>
              <a:off x="-23814" y="6500662"/>
              <a:ext cx="12249152" cy="1254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762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 descr="A logo with a yellow and black shield with white text&#10;&#10;AI-generated content may be incorrect.">
            <a:extLst>
              <a:ext uri="{FF2B5EF4-FFF2-40B4-BE49-F238E27FC236}">
                <a16:creationId xmlns:a16="http://schemas.microsoft.com/office/drawing/2014/main" id="{1C8F56C3-9613-C653-4BAD-D9B972D2A8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46" y="81891"/>
            <a:ext cx="1639881" cy="1299889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1200E7C9-FC64-C3E1-9596-614F97FC168A}"/>
              </a:ext>
            </a:extLst>
          </p:cNvPr>
          <p:cNvGrpSpPr/>
          <p:nvPr userDrawn="1"/>
        </p:nvGrpSpPr>
        <p:grpSpPr>
          <a:xfrm>
            <a:off x="0" y="6478438"/>
            <a:ext cx="12192001" cy="379562"/>
            <a:chOff x="-23815" y="6500662"/>
            <a:chExt cx="12249153" cy="3795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5CAF493-E9A8-E70A-9773-328A073F3200}"/>
                </a:ext>
              </a:extLst>
            </p:cNvPr>
            <p:cNvSpPr/>
            <p:nvPr/>
          </p:nvSpPr>
          <p:spPr>
            <a:xfrm>
              <a:off x="-23815" y="6620252"/>
              <a:ext cx="12249152" cy="25997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8117707-B00D-F9FD-F8B9-DB6B24EC4AD4}"/>
                </a:ext>
              </a:extLst>
            </p:cNvPr>
            <p:cNvSpPr/>
            <p:nvPr/>
          </p:nvSpPr>
          <p:spPr>
            <a:xfrm>
              <a:off x="-23814" y="6500662"/>
              <a:ext cx="12249152" cy="1254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549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icture 3" descr="A logo with a yellow and black shield with white text&#10;&#10;AI-generated content may be incorrect.">
            <a:extLst>
              <a:ext uri="{FF2B5EF4-FFF2-40B4-BE49-F238E27FC236}">
                <a16:creationId xmlns:a16="http://schemas.microsoft.com/office/drawing/2014/main" id="{1C8F56C3-9613-C653-4BAD-D9B972D2A8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46" y="81891"/>
            <a:ext cx="1639881" cy="1299889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97B8D21-BCE5-5508-C04A-6D41761118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" y="2311400"/>
            <a:ext cx="2598738" cy="2243138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C9014AC4-000A-AA38-43B5-C8E5611FF99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70400" y="2311400"/>
            <a:ext cx="2598738" cy="2243138"/>
          </a:xfrm>
        </p:spPr>
        <p:txBody>
          <a:bodyPr/>
          <a:lstStyle/>
          <a:p>
            <a:endParaRPr lang="en-US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D439DEB4-B338-E297-A4CD-188315182FE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31200" y="2311400"/>
            <a:ext cx="2598738" cy="224313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A3A55D7-068B-A46A-D7D4-A52A0FE0D4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4718050"/>
            <a:ext cx="2598738" cy="6238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2C9DDB22-4948-5D64-0CB1-B1C2188CCB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0400" y="4718050"/>
            <a:ext cx="2598738" cy="6238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092CF0D-0974-2755-787A-7397AEEE05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31200" y="4718050"/>
            <a:ext cx="2598738" cy="6238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5D902E2-0747-54AE-7B62-DCD8DAD7ECD8}"/>
              </a:ext>
            </a:extLst>
          </p:cNvPr>
          <p:cNvGrpSpPr/>
          <p:nvPr userDrawn="1"/>
        </p:nvGrpSpPr>
        <p:grpSpPr>
          <a:xfrm>
            <a:off x="0" y="6478438"/>
            <a:ext cx="12192001" cy="379562"/>
            <a:chOff x="-23815" y="6500662"/>
            <a:chExt cx="12249153" cy="37956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16C5108-6E33-DA39-86BC-4D515DD0C5DB}"/>
                </a:ext>
              </a:extLst>
            </p:cNvPr>
            <p:cNvSpPr/>
            <p:nvPr/>
          </p:nvSpPr>
          <p:spPr>
            <a:xfrm>
              <a:off x="-23815" y="6620252"/>
              <a:ext cx="12249152" cy="25997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0C08B67-76FE-C4AF-5021-2765D2B122FB}"/>
                </a:ext>
              </a:extLst>
            </p:cNvPr>
            <p:cNvSpPr/>
            <p:nvPr/>
          </p:nvSpPr>
          <p:spPr>
            <a:xfrm>
              <a:off x="-23814" y="6500662"/>
              <a:ext cx="12249152" cy="1254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157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DD17001-BD89-2E88-8873-D27498037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8491" y="1752600"/>
            <a:ext cx="4092755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icture 2" descr="A logo with a yellow and black shield with white text&#10;&#10;AI-generated content may be incorrect.">
            <a:extLst>
              <a:ext uri="{FF2B5EF4-FFF2-40B4-BE49-F238E27FC236}">
                <a16:creationId xmlns:a16="http://schemas.microsoft.com/office/drawing/2014/main" id="{F603C6BA-9F2F-3A10-7193-607ED39E6A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46" y="81891"/>
            <a:ext cx="1639881" cy="129988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DA524C-6D27-B360-E76B-430009169E40}"/>
              </a:ext>
            </a:extLst>
          </p:cNvPr>
          <p:cNvSpPr/>
          <p:nvPr userDrawn="1"/>
        </p:nvSpPr>
        <p:spPr>
          <a:xfrm>
            <a:off x="0" y="0"/>
            <a:ext cx="51931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A2E348-A49A-11FE-6362-FE8DF9847FBC}"/>
              </a:ext>
            </a:extLst>
          </p:cNvPr>
          <p:cNvSpPr/>
          <p:nvPr userDrawn="1"/>
        </p:nvSpPr>
        <p:spPr>
          <a:xfrm>
            <a:off x="5080958" y="0"/>
            <a:ext cx="31055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896C22C-D34C-0363-8B93-0A4479F83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89149"/>
            <a:ext cx="4126302" cy="1371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BE8647-F881-BCA1-EFB8-0751D7CE87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3399" y="2139950"/>
            <a:ext cx="4081463" cy="4286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495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DD17001-BD89-2E88-8873-D27498037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2047" y="1873370"/>
            <a:ext cx="4092755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icture 2" descr="A logo with a yellow and black shield with white text&#10;&#10;AI-generated content may be incorrect.">
            <a:extLst>
              <a:ext uri="{FF2B5EF4-FFF2-40B4-BE49-F238E27FC236}">
                <a16:creationId xmlns:a16="http://schemas.microsoft.com/office/drawing/2014/main" id="{F603C6BA-9F2F-3A10-7193-607ED39E6A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7948" y="81892"/>
            <a:ext cx="1639881" cy="129988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1A2E348-A49A-11FE-6362-FE8DF9847FBC}"/>
              </a:ext>
            </a:extLst>
          </p:cNvPr>
          <p:cNvSpPr/>
          <p:nvPr userDrawn="1"/>
        </p:nvSpPr>
        <p:spPr>
          <a:xfrm>
            <a:off x="11881449" y="0"/>
            <a:ext cx="31055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C74AB5F-7EBD-9FA2-0E74-CE1C22B12F9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192437"/>
            <a:ext cx="6375400" cy="2665563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CFA59EFA-D7DE-61CF-8CCD-12442368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1DBEB0F-4CF2-5BD2-1F52-166B33E0E2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" y="1684338"/>
            <a:ext cx="5765800" cy="219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292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DD17001-BD89-2E88-8873-D27498037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8491" y="1752600"/>
            <a:ext cx="4092755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icture 2" descr="A logo with a yellow and black shield with white text&#10;&#10;AI-generated content may be incorrect.">
            <a:extLst>
              <a:ext uri="{FF2B5EF4-FFF2-40B4-BE49-F238E27FC236}">
                <a16:creationId xmlns:a16="http://schemas.microsoft.com/office/drawing/2014/main" id="{F603C6BA-9F2F-3A10-7193-607ED39E6A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46" y="81891"/>
            <a:ext cx="1639881" cy="129988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1A2E348-A49A-11FE-6362-FE8DF9847FBC}"/>
              </a:ext>
            </a:extLst>
          </p:cNvPr>
          <p:cNvSpPr/>
          <p:nvPr userDrawn="1"/>
        </p:nvSpPr>
        <p:spPr>
          <a:xfrm>
            <a:off x="0" y="0"/>
            <a:ext cx="31055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54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739775"/>
          </a:xfrm>
        </p:spPr>
        <p:txBody>
          <a:bodyPr>
            <a:normAutofit/>
          </a:bodyPr>
          <a:lstStyle>
            <a:lvl1pPr>
              <a:defRPr sz="36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61359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FC9FB9D-7B25-64EC-5C29-1D1F5B71936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114070" y="1842938"/>
            <a:ext cx="4239729" cy="363061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Picture</a:t>
            </a:r>
          </a:p>
        </p:txBody>
      </p:sp>
      <p:pic>
        <p:nvPicPr>
          <p:cNvPr id="9" name="Picture 8" descr="A logo with a yellow and black shield with white text&#10;&#10;AI-generated content may be incorrect.">
            <a:extLst>
              <a:ext uri="{FF2B5EF4-FFF2-40B4-BE49-F238E27FC236}">
                <a16:creationId xmlns:a16="http://schemas.microsoft.com/office/drawing/2014/main" id="{60D12ED8-569D-F3A0-8F89-BE0A474B56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46" y="81891"/>
            <a:ext cx="1639881" cy="1299889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4712066E-6A6A-FB26-DA62-51D4E2884BAB}"/>
              </a:ext>
            </a:extLst>
          </p:cNvPr>
          <p:cNvGrpSpPr/>
          <p:nvPr userDrawn="1"/>
        </p:nvGrpSpPr>
        <p:grpSpPr>
          <a:xfrm>
            <a:off x="0" y="6478438"/>
            <a:ext cx="12192001" cy="379562"/>
            <a:chOff x="-23815" y="6500662"/>
            <a:chExt cx="12249153" cy="37956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578408A-B4E1-285A-C0BA-F196C19DD5E1}"/>
                </a:ext>
              </a:extLst>
            </p:cNvPr>
            <p:cNvSpPr/>
            <p:nvPr/>
          </p:nvSpPr>
          <p:spPr>
            <a:xfrm>
              <a:off x="-23815" y="6620252"/>
              <a:ext cx="12249152" cy="25997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388E3A8-7EF6-80FA-BE69-15FABF541971}"/>
                </a:ext>
              </a:extLst>
            </p:cNvPr>
            <p:cNvSpPr/>
            <p:nvPr/>
          </p:nvSpPr>
          <p:spPr>
            <a:xfrm>
              <a:off x="-23814" y="6500662"/>
              <a:ext cx="12249152" cy="1254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234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13FE-E800-029D-3E69-5DC4FC82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43AFB88-AE7F-BD38-B94D-43E5AE189A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" y="1647825"/>
            <a:ext cx="5092700" cy="476091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0506EFC8-ACAC-172A-D48E-7D0E27E4FDF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36257" y="1647824"/>
            <a:ext cx="4603630" cy="4760913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Picture 2" descr="A logo with a yellow and black shield with white text&#10;&#10;AI-generated content may be incorrect.">
            <a:extLst>
              <a:ext uri="{FF2B5EF4-FFF2-40B4-BE49-F238E27FC236}">
                <a16:creationId xmlns:a16="http://schemas.microsoft.com/office/drawing/2014/main" id="{ED85F072-5D14-BCCF-601E-CD114F0EAA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46" y="81891"/>
            <a:ext cx="1639881" cy="1299889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F9585130-0898-2DF2-83F3-4D239061186C}"/>
              </a:ext>
            </a:extLst>
          </p:cNvPr>
          <p:cNvGrpSpPr/>
          <p:nvPr userDrawn="1"/>
        </p:nvGrpSpPr>
        <p:grpSpPr>
          <a:xfrm>
            <a:off x="0" y="6478438"/>
            <a:ext cx="12192001" cy="379562"/>
            <a:chOff x="-23815" y="6500662"/>
            <a:chExt cx="12249153" cy="37956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77834BC-AF15-587B-5C23-5EF1385766E0}"/>
                </a:ext>
              </a:extLst>
            </p:cNvPr>
            <p:cNvSpPr/>
            <p:nvPr/>
          </p:nvSpPr>
          <p:spPr>
            <a:xfrm>
              <a:off x="-23815" y="6620252"/>
              <a:ext cx="12249152" cy="25997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A309582-0B3D-573D-76E9-2D59BBBB4C1E}"/>
                </a:ext>
              </a:extLst>
            </p:cNvPr>
            <p:cNvSpPr/>
            <p:nvPr/>
          </p:nvSpPr>
          <p:spPr>
            <a:xfrm>
              <a:off x="-23814" y="6500662"/>
              <a:ext cx="12249152" cy="1254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8704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629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851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76" r:id="rId3"/>
    <p:sldLayoutId id="2147483669" r:id="rId4"/>
    <p:sldLayoutId id="2147483675" r:id="rId5"/>
    <p:sldLayoutId id="2147483674" r:id="rId6"/>
    <p:sldLayoutId id="2147483670" r:id="rId7"/>
    <p:sldLayoutId id="2147483671" r:id="rId8"/>
    <p:sldLayoutId id="2147483667" r:id="rId9"/>
    <p:sldLayoutId id="2147483672" r:id="rId10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E01696-7049-2620-800A-ED672954CC3D}"/>
              </a:ext>
            </a:extLst>
          </p:cNvPr>
          <p:cNvSpPr/>
          <p:nvPr/>
        </p:nvSpPr>
        <p:spPr>
          <a:xfrm>
            <a:off x="401216" y="4553339"/>
            <a:ext cx="11262049" cy="17619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84F3BD5-3B66-4BA2-33CF-52E8BE2F1247}"/>
              </a:ext>
            </a:extLst>
          </p:cNvPr>
          <p:cNvSpPr txBox="1"/>
          <p:nvPr/>
        </p:nvSpPr>
        <p:spPr>
          <a:xfrm>
            <a:off x="988685" y="4772588"/>
            <a:ext cx="45770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Module:</a:t>
            </a:r>
          </a:p>
          <a:p>
            <a:r>
              <a:rPr lang="en-US" sz="3600" b="1" dirty="0">
                <a:solidFill>
                  <a:schemeClr val="bg1"/>
                </a:solidFill>
              </a:rPr>
              <a:t>xx</a:t>
            </a:r>
            <a:endParaRPr lang="en-US" sz="1400" b="1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8" name="Picture 17" descr="A logo with a yellow and black shield with white text&#10;&#10;AI-generated content may be incorrect.">
            <a:extLst>
              <a:ext uri="{FF2B5EF4-FFF2-40B4-BE49-F238E27FC236}">
                <a16:creationId xmlns:a16="http://schemas.microsoft.com/office/drawing/2014/main" id="{0E63332E-C84E-EAB5-D0FF-AA777D97B9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036" y="208572"/>
            <a:ext cx="5155927" cy="408696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A074965-A61B-DEA9-D363-DBF4E1D202DC}"/>
              </a:ext>
            </a:extLst>
          </p:cNvPr>
          <p:cNvSpPr txBox="1"/>
          <p:nvPr/>
        </p:nvSpPr>
        <p:spPr>
          <a:xfrm>
            <a:off x="7835382" y="5618973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Month xx, 2026</a:t>
            </a:r>
            <a:endParaRPr lang="en-US" sz="1200" i="1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AC25F21-267D-2AB2-02BD-016F7A870AA7}"/>
              </a:ext>
            </a:extLst>
          </p:cNvPr>
          <p:cNvSpPr txBox="1"/>
          <p:nvPr/>
        </p:nvSpPr>
        <p:spPr>
          <a:xfrm>
            <a:off x="7835382" y="4772588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chemeClr val="bg1"/>
                </a:solidFill>
              </a:rPr>
              <a:t>Facilitator:</a:t>
            </a:r>
            <a:endParaRPr lang="en-US" sz="1200" i="1" dirty="0">
              <a:solidFill>
                <a:schemeClr val="bg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42CA04B-7D5C-CCFF-CE09-99DCEA46A59D}"/>
              </a:ext>
            </a:extLst>
          </p:cNvPr>
          <p:cNvGrpSpPr/>
          <p:nvPr/>
        </p:nvGrpSpPr>
        <p:grpSpPr>
          <a:xfrm>
            <a:off x="0" y="6478438"/>
            <a:ext cx="12192001" cy="379562"/>
            <a:chOff x="-23815" y="6500662"/>
            <a:chExt cx="12249153" cy="379562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2FA2B40-DF2A-2F5A-3EF0-CCE525411A3A}"/>
                </a:ext>
              </a:extLst>
            </p:cNvPr>
            <p:cNvSpPr/>
            <p:nvPr/>
          </p:nvSpPr>
          <p:spPr>
            <a:xfrm>
              <a:off x="-23815" y="6620252"/>
              <a:ext cx="12249152" cy="25997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5B256923-45D1-FC35-1371-1A51F9A477BB}"/>
                </a:ext>
              </a:extLst>
            </p:cNvPr>
            <p:cNvSpPr/>
            <p:nvPr/>
          </p:nvSpPr>
          <p:spPr>
            <a:xfrm>
              <a:off x="-23814" y="6500662"/>
              <a:ext cx="12249152" cy="1254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2990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8DAF9-3431-FEAA-C476-C77595803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5020" y="951722"/>
            <a:ext cx="4396792" cy="5099797"/>
          </a:xfrm>
        </p:spPr>
        <p:txBody>
          <a:bodyPr/>
          <a:lstStyle/>
          <a:p>
            <a:endParaRPr lang="en-US"/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B09FB346-E297-BC53-C228-2DA7AB773851}"/>
              </a:ext>
            </a:extLst>
          </p:cNvPr>
          <p:cNvSpPr txBox="1">
            <a:spLocks/>
          </p:cNvSpPr>
          <p:nvPr/>
        </p:nvSpPr>
        <p:spPr>
          <a:xfrm>
            <a:off x="1354318" y="4495345"/>
            <a:ext cx="4104904" cy="21794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Name</a:t>
            </a:r>
          </a:p>
          <a:p>
            <a:r>
              <a:rPr lang="en-US" b="0" i="1" dirty="0"/>
              <a:t>Title</a:t>
            </a:r>
          </a:p>
          <a:p>
            <a:r>
              <a:rPr lang="en-US" b="0" i="1" dirty="0"/>
              <a:t>Office you operate out of </a:t>
            </a:r>
          </a:p>
        </p:txBody>
      </p:sp>
      <p:pic>
        <p:nvPicPr>
          <p:cNvPr id="10" name="Picture 9" descr="Angel face with solid fill with solid fill">
            <a:extLst>
              <a:ext uri="{FF2B5EF4-FFF2-40B4-BE49-F238E27FC236}">
                <a16:creationId xmlns:a16="http://schemas.microsoft.com/office/drawing/2014/main" id="{1141C98E-60E0-3ACD-707B-23CDC553D9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05118" y="1710062"/>
            <a:ext cx="2599539" cy="259953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2C184D-FCCF-7514-DD88-A67BFD64B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799004"/>
          </a:xfrm>
        </p:spPr>
        <p:txBody>
          <a:bodyPr/>
          <a:lstStyle/>
          <a:p>
            <a:r>
              <a:rPr lang="en-US" b="1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127466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EFC18-FEF9-6DE9-7510-F3B6BB617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B98F3-744E-D6D0-D66E-BDF641FCB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4817" y="655166"/>
            <a:ext cx="3669004" cy="5547667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FB731BB8-77DE-2239-17BF-DF32E9778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741294"/>
              </p:ext>
            </p:extLst>
          </p:nvPr>
        </p:nvGraphicFramePr>
        <p:xfrm>
          <a:off x="609601" y="1938513"/>
          <a:ext cx="5138056" cy="3169920"/>
        </p:xfrm>
        <a:graphic>
          <a:graphicData uri="http://schemas.openxmlformats.org/drawingml/2006/table">
            <a:tbl>
              <a:tblPr firstRow="1" bandRow="1"/>
              <a:tblGrid>
                <a:gridCol w="5138056">
                  <a:extLst>
                    <a:ext uri="{9D8B030D-6E8A-4147-A177-3AD203B41FA5}">
                      <a16:colId xmlns:a16="http://schemas.microsoft.com/office/drawing/2014/main" val="3915897580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9pPr>
                    </a:lstStyle>
                    <a:p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023978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9pPr>
                    </a:lstStyle>
                    <a:p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68422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16979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roxima Nova"/>
                        </a:defRPr>
                      </a:lvl9pPr>
                    </a:lstStyle>
                    <a:p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600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49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653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679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Q&amp;A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709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2232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361F972-5F54-562B-979C-BD522CAA7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946EF97-3C92-C1F0-6054-DD72140AB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Text</a:t>
            </a:r>
            <a:endParaRPr lang="en-US" b="0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B90A19B-225E-CA4D-EC3A-F1E385F5F8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24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C9EAA2-3CC9-3BC1-F7C5-2E3A34A5B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8182E0F-25F5-75B6-DD4D-B6F7C8FBC8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45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3EB45E-7F98-F2AD-D80D-2176E9C1A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11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D442B2E-E7C0-F241-35D3-329F1CD51B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logo with a yellow and black shield with white text&#10;&#10;AI-generated content may be incorrect.">
            <a:extLst>
              <a:ext uri="{FF2B5EF4-FFF2-40B4-BE49-F238E27FC236}">
                <a16:creationId xmlns:a16="http://schemas.microsoft.com/office/drawing/2014/main" id="{34980BEB-6817-0707-D50A-EB4DB8CDDA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737" y="1327415"/>
            <a:ext cx="5302526" cy="4203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885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THE ACADEMY">
      <a:dk1>
        <a:srgbClr val="000000"/>
      </a:dk1>
      <a:lt1>
        <a:srgbClr val="FFFFFF"/>
      </a:lt1>
      <a:dk2>
        <a:srgbClr val="C87329"/>
      </a:dk2>
      <a:lt2>
        <a:srgbClr val="FFC000"/>
      </a:lt2>
      <a:accent1>
        <a:srgbClr val="EF9421"/>
      </a:accent1>
      <a:accent2>
        <a:srgbClr val="F5C201"/>
      </a:accent2>
      <a:accent3>
        <a:srgbClr val="000000"/>
      </a:accent3>
      <a:accent4>
        <a:srgbClr val="989AAC"/>
      </a:accent4>
      <a:accent5>
        <a:srgbClr val="DC5924"/>
      </a:accent5>
      <a:accent6>
        <a:srgbClr val="D1282E"/>
      </a:accent6>
      <a:hlink>
        <a:srgbClr val="CC9900"/>
      </a:hlink>
      <a:folHlink>
        <a:srgbClr val="000000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234DE3211C634086AA5385831FA33B" ma:contentTypeVersion="17" ma:contentTypeDescription="Create a new document." ma:contentTypeScope="" ma:versionID="5e8dd1d17d746dfdb24ae921c2010d4a">
  <xsd:schema xmlns:xsd="http://www.w3.org/2001/XMLSchema" xmlns:xs="http://www.w3.org/2001/XMLSchema" xmlns:p="http://schemas.microsoft.com/office/2006/metadata/properties" xmlns:ns2="5af9742f-3cec-4e21-ad69-385970b71ea9" xmlns:ns3="9e9b8a91-b52c-424f-bc96-032021e8fd46" xmlns:ns4="32f3a428-6f88-4a3b-a56e-a51f3802cd3a" targetNamespace="http://schemas.microsoft.com/office/2006/metadata/properties" ma:root="true" ma:fieldsID="9fac6a0503914bf7ca943d5b1ae07fd5" ns2:_="" ns3:_="" ns4:_="">
    <xsd:import namespace="5af9742f-3cec-4e21-ad69-385970b71ea9"/>
    <xsd:import namespace="9e9b8a91-b52c-424f-bc96-032021e8fd46"/>
    <xsd:import namespace="32f3a428-6f88-4a3b-a56e-a51f3802cd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x0032_020" minOccurs="0"/>
                <xsd:element ref="ns2:MediaServiceDateTaken" minOccurs="0"/>
                <xsd:element ref="ns2:MediaServiceLocation" minOccurs="0"/>
                <xsd:element ref="ns2:_x0032_022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f9742f-3cec-4e21-ad69-385970b71e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x0032_020" ma:index="17" nillable="true" ma:displayName="2020" ma:format="Dropdown" ma:internalName="_x0032_020">
      <xsd:simpleType>
        <xsd:restriction base="dms:Text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_x0032_022" ma:index="20" nillable="true" ma:displayName="2022" ma:format="Dropdown" ma:internalName="_x0032_022">
      <xsd:simpleType>
        <xsd:restriction base="dms:Text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9950e38-0095-4bd7-ac52-55c480c4bc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9b8a91-b52c-424f-bc96-032021e8fd4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3a428-6f88-4a3b-a56e-a51f3802cd3a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5b350092-92b8-407d-a8f0-55f3fe56f3d2}" ma:internalName="TaxCatchAll" ma:showField="CatchAllData" ma:web="9e9b8a91-b52c-424f-bc96-032021e8fd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32_020 xmlns="5af9742f-3cec-4e21-ad69-385970b71ea9" xsi:nil="true"/>
    <_x0032_022 xmlns="5af9742f-3cec-4e21-ad69-385970b71ea9" xsi:nil="true"/>
    <lcf76f155ced4ddcb4097134ff3c332f xmlns="5af9742f-3cec-4e21-ad69-385970b71ea9">
      <Terms xmlns="http://schemas.microsoft.com/office/infopath/2007/PartnerControls"/>
    </lcf76f155ced4ddcb4097134ff3c332f>
    <TaxCatchAll xmlns="32f3a428-6f88-4a3b-a56e-a51f3802cd3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B4D126-D942-4EE6-B704-053CCB6F4A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f9742f-3cec-4e21-ad69-385970b71ea9"/>
    <ds:schemaRef ds:uri="9e9b8a91-b52c-424f-bc96-032021e8fd46"/>
    <ds:schemaRef ds:uri="32f3a428-6f88-4a3b-a56e-a51f3802cd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059933-A30C-41FC-96EE-360C2D5F6185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32f3a428-6f88-4a3b-a56e-a51f3802cd3a"/>
    <ds:schemaRef ds:uri="http://purl.org/dc/terms/"/>
    <ds:schemaRef ds:uri="http://www.w3.org/XML/1998/namespace"/>
    <ds:schemaRef ds:uri="http://purl.org/dc/elements/1.1/"/>
    <ds:schemaRef ds:uri="9e9b8a91-b52c-424f-bc96-032021e8fd46"/>
    <ds:schemaRef ds:uri="http://schemas.microsoft.com/office/infopath/2007/PartnerControls"/>
    <ds:schemaRef ds:uri="http://schemas.openxmlformats.org/package/2006/metadata/core-properties"/>
    <ds:schemaRef ds:uri="5af9742f-3cec-4e21-ad69-385970b71ea9"/>
  </ds:schemaRefs>
</ds:datastoreItem>
</file>

<file path=customXml/itemProps3.xml><?xml version="1.0" encoding="utf-8"?>
<ds:datastoreItem xmlns:ds="http://schemas.openxmlformats.org/officeDocument/2006/customXml" ds:itemID="{098D60EB-0CD8-48CF-B70A-D36FC7F491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9098</TotalTime>
  <Words>32</Words>
  <Application>Microsoft Office PowerPoint</Application>
  <PresentationFormat>Widescreen</PresentationFormat>
  <Paragraphs>21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Essential</vt:lpstr>
      <vt:lpstr>PowerPoint Presentation</vt:lpstr>
      <vt:lpstr>introduction</vt:lpstr>
      <vt:lpstr>agenda</vt:lpstr>
      <vt:lpstr>Title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Richmond, Monty</dc:creator>
  <cp:lastModifiedBy>Maniulit, Elizabeth</cp:lastModifiedBy>
  <cp:revision>142</cp:revision>
  <cp:lastPrinted>2020-02-04T18:42:01Z</cp:lastPrinted>
  <dcterms:created xsi:type="dcterms:W3CDTF">2020-01-30T23:42:42Z</dcterms:created>
  <dcterms:modified xsi:type="dcterms:W3CDTF">2025-11-20T22:28:54Z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0x010100D1234DE3211C634086AA5385831FA33B</vt:lpwstr>
  </property>
  <property fmtid="{D5CDD505-2E9C-101B-9397-08002B2CF9AE}" pid="3" name="MediaServiceImageTags">
    <vt:lpwstr/>
  </property>
</Properties>
</file>